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0" d="100"/>
          <a:sy n="60" d="100"/>
        </p:scale>
        <p:origin x="273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7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08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10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9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8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3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5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9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8776B-FC71-4C35-A458-40FD5ADD6CD0}" type="datetimeFigureOut">
              <a:rPr lang="en-US" smtClean="0"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9810F-D682-40A5-81A0-3335626A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3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967A329B-6D18-4947-9B63-B96A2130A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3557" y="1"/>
            <a:ext cx="7582486" cy="137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48768" tIns="48768" rIns="48768" bIns="48768" numCol="1" anchor="t" anchorCtr="0" compatLnSpc="1">
            <a:prstTxWarp prst="textNoShape">
              <a:avLst/>
            </a:prstTxWarp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>
                <a:solidFill>
                  <a:srgbClr val="FFFFFF"/>
                </a:solidFill>
                <a:latin typeface="Ink Free" panose="03080402000500000000" pitchFamily="66" charset="0"/>
              </a:rPr>
              <a:t>MY FIRST DAY OF</a:t>
            </a:r>
            <a:endParaRPr lang="en-US" altLang="en-US" sz="1200" dirty="0">
              <a:latin typeface="Ink Free" panose="03080402000500000000" pitchFamily="66" charset="0"/>
            </a:endParaRPr>
          </a:p>
        </p:txBody>
      </p:sp>
      <p:pic>
        <p:nvPicPr>
          <p:cNvPr id="1027" name="Picture 3" descr="tractor_planter">
            <a:extLst>
              <a:ext uri="{FF2B5EF4-FFF2-40B4-BE49-F238E27FC236}">
                <a16:creationId xmlns:a16="http://schemas.microsoft.com/office/drawing/2014/main" id="{C44C2B2E-F2FF-4776-8652-22A49A792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9" y="1264524"/>
            <a:ext cx="6690180" cy="195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5C9FE8E8-2152-406C-9626-CEA422E76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53609"/>
            <a:ext cx="39243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5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Grade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F417B7-7437-4E18-9114-AD85E9E17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24" y="3570850"/>
            <a:ext cx="6580952" cy="66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235CC6-454E-4DD7-A75B-3E8DE5766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930" y="3648433"/>
            <a:ext cx="70912" cy="4916598"/>
          </a:xfrm>
          <a:prstGeom prst="rect">
            <a:avLst/>
          </a:prstGeom>
        </p:spPr>
      </p:pic>
      <p:sp>
        <p:nvSpPr>
          <p:cNvPr id="11" name="Text Box 8">
            <a:extLst>
              <a:ext uri="{FF2B5EF4-FFF2-40B4-BE49-F238E27FC236}">
                <a16:creationId xmlns:a16="http://schemas.microsoft.com/office/drawing/2014/main" id="{0EE2C95B-2EC5-47EA-8479-D686DF550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24" y="3794657"/>
            <a:ext cx="1458293" cy="96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I AM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E556C7D5-8B08-4073-8DE0-43520A12E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814" y="3732757"/>
            <a:ext cx="1778000" cy="149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Ink Free" panose="03080402000500000000" pitchFamily="66" charset="0"/>
              </a:rPr>
              <a:t>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B8F1F5CA-1CF5-4641-8AE6-896E3B656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28" y="5100574"/>
            <a:ext cx="269398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YEARS OLD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96BA29-C024-4267-BCAA-276F75DF8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43" y="6113982"/>
            <a:ext cx="3028571" cy="66667"/>
          </a:xfrm>
          <a:prstGeom prst="rect">
            <a:avLst/>
          </a:prstGeom>
        </p:spPr>
      </p:pic>
      <p:sp>
        <p:nvSpPr>
          <p:cNvPr id="15" name="Text Box 12">
            <a:extLst>
              <a:ext uri="{FF2B5EF4-FFF2-40B4-BE49-F238E27FC236}">
                <a16:creationId xmlns:a16="http://schemas.microsoft.com/office/drawing/2014/main" id="{69CB73D7-2BAE-499E-AF2D-73C290783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43" y="6229839"/>
            <a:ext cx="2827338" cy="181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MY FAVORITE COLOR IS: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4A4F549D-43A3-4C82-AA65-5287C6679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11" y="7683967"/>
            <a:ext cx="2027238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Ink Free" panose="03080402000500000000" pitchFamily="66" charset="0"/>
              </a:rPr>
              <a:t>Edit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67A38249-854E-4152-A47D-E3D6392D4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744" y="3791485"/>
            <a:ext cx="2992438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I WANT TO BE A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3C2FC3F4-15A0-4C47-BB8E-AE7FA82E7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231" y="4570546"/>
            <a:ext cx="2627313" cy="81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Ink Free" panose="03080402000500000000" pitchFamily="66" charset="0"/>
              </a:rPr>
              <a:t>Edit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20" name="Text Box 17">
            <a:extLst>
              <a:ext uri="{FF2B5EF4-FFF2-40B4-BE49-F238E27FC236}">
                <a16:creationId xmlns:a16="http://schemas.microsoft.com/office/drawing/2014/main" id="{FF9D569F-003E-424E-BAC9-CB153FC32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231" y="5344438"/>
            <a:ext cx="2825750" cy="63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WHEN I GROW UP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673518E-82EC-451D-BB98-746B2061F1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9231" y="6101620"/>
            <a:ext cx="2790476" cy="66667"/>
          </a:xfrm>
          <a:prstGeom prst="rect">
            <a:avLst/>
          </a:prstGeom>
        </p:spPr>
      </p:pic>
      <p:sp>
        <p:nvSpPr>
          <p:cNvPr id="22" name="Text Box 18">
            <a:extLst>
              <a:ext uri="{FF2B5EF4-FFF2-40B4-BE49-F238E27FC236}">
                <a16:creationId xmlns:a16="http://schemas.microsoft.com/office/drawing/2014/main" id="{6E2E682A-E1C9-48D3-AE35-618FCD690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99" y="6237832"/>
            <a:ext cx="3021013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MY FAVORITE THINGS ARE: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23" name="Text Box 19">
            <a:extLst>
              <a:ext uri="{FF2B5EF4-FFF2-40B4-BE49-F238E27FC236}">
                <a16:creationId xmlns:a16="http://schemas.microsoft.com/office/drawing/2014/main" id="{881D64F2-03C6-40FA-88C9-B7A6E0651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994" y="7683967"/>
            <a:ext cx="2925763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Ink Free" panose="03080402000500000000" pitchFamily="66" charset="0"/>
              </a:rPr>
              <a:t>Edit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24" name="Text Box 20">
            <a:extLst>
              <a:ext uri="{FF2B5EF4-FFF2-40B4-BE49-F238E27FC236}">
                <a16:creationId xmlns:a16="http://schemas.microsoft.com/office/drawing/2014/main" id="{06A2B3FD-DE68-4239-A0B3-F49493B1D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817" y="8614221"/>
            <a:ext cx="3898882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nk Free" panose="03080402000500000000" pitchFamily="66" charset="0"/>
              </a:rPr>
              <a:t>RaisingChildrenAndChickens.com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516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35</Words>
  <Application>Microsoft Office PowerPoint</Application>
  <PresentationFormat>Letter Paper (8.5x11 in)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Ink Free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Ariel Wisdom</dc:creator>
  <cp:lastModifiedBy>Ariel Wisdom</cp:lastModifiedBy>
  <cp:revision>6</cp:revision>
  <dcterms:created xsi:type="dcterms:W3CDTF">2019-01-07T20:31:57Z</dcterms:created>
  <dcterms:modified xsi:type="dcterms:W3CDTF">2019-01-07T21:34:03Z</dcterms:modified>
</cp:coreProperties>
</file>